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707365-82FD-4638-870A-103DA8EBE8F6}" v="1" dt="2023-06-06T06:48:22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6707365-82FD-4638-870A-103DA8EBE8F6}"/>
    <pc:docChg chg="modSld">
      <pc:chgData name="Narelle Wheaton" userId="6e1b2b30-480e-4f91-806b-6735d5b9e446" providerId="ADAL" clId="{76707365-82FD-4638-870A-103DA8EBE8F6}" dt="2023-06-06T06:48:22.251" v="0" actId="207"/>
      <pc:docMkLst>
        <pc:docMk/>
      </pc:docMkLst>
      <pc:sldChg chg="modSp">
        <pc:chgData name="Narelle Wheaton" userId="6e1b2b30-480e-4f91-806b-6735d5b9e446" providerId="ADAL" clId="{76707365-82FD-4638-870A-103DA8EBE8F6}" dt="2023-06-06T06:48:22.251" v="0" actId="207"/>
        <pc:sldMkLst>
          <pc:docMk/>
          <pc:sldMk cId="0" sldId="256"/>
        </pc:sldMkLst>
        <pc:spChg chg="mod">
          <ac:chgData name="Narelle Wheaton" userId="6e1b2b30-480e-4f91-806b-6735d5b9e446" providerId="ADAL" clId="{76707365-82FD-4638-870A-103DA8EBE8F6}" dt="2023-06-06T06:48:22.251" v="0" actId="207"/>
          <ac:spMkLst>
            <pc:docMk/>
            <pc:sldMk cId="0" sldId="256"/>
            <ac:spMk id="2050" creationId="{36FF49D6-5D1B-3716-2B6F-F941D399DD73}"/>
          </ac:spMkLst>
        </pc:spChg>
      </pc:sldChg>
      <pc:sldChg chg="modSp">
        <pc:chgData name="Narelle Wheaton" userId="6e1b2b30-480e-4f91-806b-6735d5b9e446" providerId="ADAL" clId="{76707365-82FD-4638-870A-103DA8EBE8F6}" dt="2023-06-06T06:48:22.251" v="0" actId="207"/>
        <pc:sldMkLst>
          <pc:docMk/>
          <pc:sldMk cId="0" sldId="257"/>
        </pc:sldMkLst>
        <pc:spChg chg="mod">
          <ac:chgData name="Narelle Wheaton" userId="6e1b2b30-480e-4f91-806b-6735d5b9e446" providerId="ADAL" clId="{76707365-82FD-4638-870A-103DA8EBE8F6}" dt="2023-06-06T06:48:22.251" v="0" actId="207"/>
          <ac:spMkLst>
            <pc:docMk/>
            <pc:sldMk cId="0" sldId="257"/>
            <ac:spMk id="3074" creationId="{4DB0B77A-E88C-07F0-0583-9F45E294F8C3}"/>
          </ac:spMkLst>
        </pc:spChg>
      </pc:sldChg>
      <pc:sldChg chg="modSp">
        <pc:chgData name="Narelle Wheaton" userId="6e1b2b30-480e-4f91-806b-6735d5b9e446" providerId="ADAL" clId="{76707365-82FD-4638-870A-103DA8EBE8F6}" dt="2023-06-06T06:48:22.251" v="0" actId="207"/>
        <pc:sldMkLst>
          <pc:docMk/>
          <pc:sldMk cId="0" sldId="258"/>
        </pc:sldMkLst>
        <pc:spChg chg="mod">
          <ac:chgData name="Narelle Wheaton" userId="6e1b2b30-480e-4f91-806b-6735d5b9e446" providerId="ADAL" clId="{76707365-82FD-4638-870A-103DA8EBE8F6}" dt="2023-06-06T06:48:22.251" v="0" actId="207"/>
          <ac:spMkLst>
            <pc:docMk/>
            <pc:sldMk cId="0" sldId="258"/>
            <ac:spMk id="4098" creationId="{B4C8A7F3-EAB3-D7CC-103B-44BA0505446C}"/>
          </ac:spMkLst>
        </pc:spChg>
      </pc:sldChg>
      <pc:sldChg chg="modSp">
        <pc:chgData name="Narelle Wheaton" userId="6e1b2b30-480e-4f91-806b-6735d5b9e446" providerId="ADAL" clId="{76707365-82FD-4638-870A-103DA8EBE8F6}" dt="2023-06-06T06:48:22.251" v="0" actId="207"/>
        <pc:sldMkLst>
          <pc:docMk/>
          <pc:sldMk cId="0" sldId="259"/>
        </pc:sldMkLst>
        <pc:spChg chg="mod">
          <ac:chgData name="Narelle Wheaton" userId="6e1b2b30-480e-4f91-806b-6735d5b9e446" providerId="ADAL" clId="{76707365-82FD-4638-870A-103DA8EBE8F6}" dt="2023-06-06T06:48:22.251" v="0" actId="207"/>
          <ac:spMkLst>
            <pc:docMk/>
            <pc:sldMk cId="0" sldId="259"/>
            <ac:spMk id="5122" creationId="{EB6AF231-64D1-877E-DBD2-D1679D898AA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32B4DF-1A28-89CA-E471-F95D2B667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6A465-ECD2-4AC0-BD04-5CEAF375FE7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44DF3-3972-AC47-92BF-BB7AA2B9B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CFF05-26DE-E03C-682C-E005E842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32E39-AC50-4DC0-BC13-79422D763D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441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C0BEB-6C39-965E-77A2-548A53AF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93194-FB99-404C-9AEC-53ABCAB2ECA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0DCDC-8801-DD0F-4DF2-1146F51C3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5ABB8-8F51-0F2F-FA18-ED5C39E29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1E65B-F156-48D0-92D5-CE19438A57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1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A6EBA-EADE-7496-9DC7-7B442D6A9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2D983-8ED4-4BA8-95AD-5032A3C1273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AEB0D-9F36-7DBC-528C-6FB1338B3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C58C1-A899-51E3-6CD6-0E4775F4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A97B5-9881-4340-8BDA-925113987A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1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E5EE6C-06DD-E32C-C7B2-62938D9BE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BE0C2-73C3-4DBB-BD27-C191408F535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01B60-6D16-1314-1826-AC4AE4DC8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79D0D-6014-4215-AF1A-5529E203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1BD1C-D9EB-4399-B6BF-C3C77F56FD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13461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1F06E-E05C-7F90-63AA-1B50F3BA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08AB2-2959-419F-8F58-B607BD220FB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D8DB9-F16F-4518-439B-7C4EDE38B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81732-F4DD-8CC3-CBB4-DFB3C92B4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1D560-49F2-4E2C-874E-972A383056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926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30A1AA-1384-A64D-777B-03D82C860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4816E-71A4-4C46-A597-CF6B09E0947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3AD2CF-1B6C-85B9-6B40-5A22C05F9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9D491D-24D0-0942-792B-269112E4D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B2E47-CEFC-44F3-B488-A802ADDF84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2929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759402F-8647-C587-2813-7D660F26E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751D7-FAF4-4801-AEDD-57E15414B24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E159267-B13B-882C-4D5D-A030CD9CC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4A6BC1-516D-FDC2-16CA-EDEA63351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535D0-A087-459D-BD55-82EEF6B5DA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129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42780E-ADD8-CE20-1E72-555F221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CAAC7-5BF9-4F3F-AAA7-9CBE8EA0CF0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F79EC0-7D4D-47FD-9A6A-64E89D730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953F5F-63D9-55F1-E9E8-88A3EC6AA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4E60A-EBDC-448E-8E35-8A6D99A0D3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1272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6A0AE0-38D9-A1C6-4FA8-119EEC0F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D2A3-BCDC-41D2-8EAA-016AF3CDFCD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373CB27-F6B5-90F3-C0E9-2E313086B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012418-C155-6D78-BEFD-AFE3ABAE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56055-2AB6-431D-8C8C-5CBAA4AD18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452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D03B09-23B0-7527-8106-CB8C18A0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C468-35BE-4AC4-A8DC-C9343DCA321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F6F38C-F7BC-24B1-5B8D-1CE644A2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22B5D4-B7E3-802E-BB38-5EBCD3F7A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76B71-EB9B-488A-AE24-0A8591F18F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9254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AC503D-D0B1-AB1F-BFCC-A32849BC8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328DE-35CE-4525-808D-397740759C2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990699-28A9-071E-122F-44112689C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2A99F3-F110-FB16-8D3C-76BC56183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0B17D-92BB-476A-BCDD-606F7C45EE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097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01E008B-42F7-BBB9-4789-3571EC7D02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20FE56B-CF2A-489A-2594-77FFC30DC37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7F2AC-04FC-2280-0699-ED96D3981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3E3764-732C-482B-8DD8-B9D27D010C5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80F27B-9A13-171A-4149-B438D89433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439EB-A670-6EDB-DAF5-99CADE8C6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2AEE43-8253-438C-BF5F-1AB8B81E4B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6FF49D6-5D1B-3716-2B6F-F941D399DD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0975" y="1628849"/>
            <a:ext cx="9290050" cy="360030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There's the wonder of sunset at evening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wonder as sunrise I see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But the wonder of wonders that thrills my soul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Is the wonder that God loves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DB0B77A-E88C-07F0-0583-9F45E294F8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8031" y="1232483"/>
            <a:ext cx="8135938" cy="4393034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Chorus</a:t>
            </a:r>
            <a:r>
              <a:rPr lang="en-AU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the wonder of it all the wonder of it all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Just to think that God loves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the wonder of it all the wonder of it all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Just to think that God loves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4C8A7F3-EAB3-D7CC-103B-44BA050544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1340495"/>
            <a:ext cx="8064500" cy="417701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There's the wonder of springtime and harvest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sky the stars the sun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But the wonder of wonders that thrills my soul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Is a wonder that's only begun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B6AF231-64D1-877E-DBD2-D1679D898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7" y="1268487"/>
            <a:ext cx="7921625" cy="432102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Chorus</a:t>
            </a:r>
            <a:r>
              <a:rPr lang="en-AU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the wonder of it all the wonder of it all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Just to think that God loves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the wonder of it all the wonder of it all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Just to think that God loves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7F70A9-B099-570C-8434-C3A8273B9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52" y="5733256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15733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George Beverly Shea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1956, 1957 Chancel Music. Assigned 1985 Word Music, LLC (Admin. by </a:t>
            </a:r>
            <a:r>
              <a:rPr lang="en-AU" altLang="en-US" sz="900" dirty="0" err="1">
                <a:solidFill>
                  <a:schemeClr val="bg1"/>
                </a:solidFill>
              </a:rPr>
              <a:t>CopyCare</a:t>
            </a:r>
            <a:r>
              <a:rPr lang="en-AU" altLang="en-US" sz="900" dirty="0">
                <a:solidFill>
                  <a:schemeClr val="bg1"/>
                </a:solidFill>
              </a:rPr>
              <a:t>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187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Wonder Of It All</dc:title>
  <dc:creator>ITS</dc:creator>
  <cp:lastModifiedBy>Narelle Wheaton</cp:lastModifiedBy>
  <cp:revision>4</cp:revision>
  <dcterms:created xsi:type="dcterms:W3CDTF">2015-12-30T04:27:47Z</dcterms:created>
  <dcterms:modified xsi:type="dcterms:W3CDTF">2023-06-06T06:48:33Z</dcterms:modified>
</cp:coreProperties>
</file>